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74" r:id="rId4"/>
    <p:sldId id="258" r:id="rId5"/>
    <p:sldId id="269" r:id="rId6"/>
    <p:sldId id="271" r:id="rId7"/>
    <p:sldId id="270" r:id="rId8"/>
    <p:sldId id="273" r:id="rId9"/>
    <p:sldId id="267" r:id="rId10"/>
    <p:sldId id="277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7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1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9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1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9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2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9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1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7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7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369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10.10.2018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 scheme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7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today by the end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46" y="2029441"/>
            <a:ext cx="8109727" cy="426973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6 colors for your color scheme on small watercolor paper</a:t>
            </a:r>
          </a:p>
          <a:p>
            <a:r>
              <a:rPr lang="en-US" sz="3200" dirty="0" smtClean="0"/>
              <a:t>3 sketches of your ideas for your painting</a:t>
            </a:r>
          </a:p>
          <a:p>
            <a:r>
              <a:rPr lang="en-US" sz="3200" dirty="0" smtClean="0"/>
              <a:t>Your final painting, using your color scheme and one of your sketches(or maybe you combined your sketches)</a:t>
            </a:r>
          </a:p>
          <a:p>
            <a:r>
              <a:rPr lang="en-US" sz="3200" dirty="0" smtClean="0"/>
              <a:t>Next class – </a:t>
            </a:r>
            <a:r>
              <a:rPr lang="en-US" sz="3200" dirty="0" err="1" smtClean="0"/>
              <a:t>quink</a:t>
            </a:r>
            <a:r>
              <a:rPr lang="en-US" sz="3200" dirty="0" smtClean="0"/>
              <a:t> ink – blue and black ink that dries gold on the edges! </a:t>
            </a:r>
            <a:endParaRPr lang="en-US" sz="3200" dirty="0"/>
          </a:p>
        </p:txBody>
      </p:sp>
      <p:pic>
        <p:nvPicPr>
          <p:cNvPr id="4" name="Picture 2" descr="Image result for color sc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81"/>
          <a:stretch/>
        </p:blipFill>
        <p:spPr bwMode="auto">
          <a:xfrm>
            <a:off x="9302621" y="702156"/>
            <a:ext cx="2308188" cy="354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olor sch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69" y="702156"/>
            <a:ext cx="1567362" cy="15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quink ink paint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68" y="4544008"/>
            <a:ext cx="3381059" cy="21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635690" y="5980922"/>
            <a:ext cx="4675007" cy="149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10.10.2018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9386592" cy="367830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When you come into class pick up:</a:t>
            </a:r>
          </a:p>
          <a:p>
            <a:pPr lvl="1"/>
            <a:r>
              <a:rPr lang="en-US" sz="3400" dirty="0" smtClean="0"/>
              <a:t>Water container with water in it</a:t>
            </a:r>
          </a:p>
          <a:p>
            <a:pPr lvl="1"/>
            <a:r>
              <a:rPr lang="en-US" sz="3400" dirty="0" smtClean="0"/>
              <a:t>Paper towel</a:t>
            </a:r>
          </a:p>
          <a:p>
            <a:pPr lvl="1"/>
            <a:r>
              <a:rPr lang="en-US" sz="3400" dirty="0" smtClean="0"/>
              <a:t>A brush(can be rough or flat)</a:t>
            </a:r>
          </a:p>
          <a:p>
            <a:pPr lvl="1"/>
            <a:r>
              <a:rPr lang="en-US" sz="3400" dirty="0" smtClean="0"/>
              <a:t>You will share a palette with a neighbor</a:t>
            </a:r>
          </a:p>
          <a:p>
            <a:pPr lvl="1"/>
            <a:r>
              <a:rPr lang="en-US" sz="3400" dirty="0"/>
              <a:t>Think about which 6 colors to make your own color palette with</a:t>
            </a:r>
          </a:p>
          <a:p>
            <a:pPr lvl="1"/>
            <a:endParaRPr lang="en-US" sz="3400" dirty="0"/>
          </a:p>
        </p:txBody>
      </p:sp>
      <p:pic>
        <p:nvPicPr>
          <p:cNvPr id="4" name="Picture 4" descr="Image result for color sch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55" y="1141342"/>
            <a:ext cx="2046450" cy="19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lor sche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8"/>
          <a:stretch/>
        </p:blipFill>
        <p:spPr bwMode="auto">
          <a:xfrm>
            <a:off x="10067730" y="1000639"/>
            <a:ext cx="1987421" cy="51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326018"/>
              </p:ext>
            </p:extLst>
          </p:nvPr>
        </p:nvGraphicFramePr>
        <p:xfrm>
          <a:off x="3144733" y="521467"/>
          <a:ext cx="6114595" cy="6077043"/>
        </p:xfrm>
        <a:graphic>
          <a:graphicData uri="http://schemas.openxmlformats.org/drawingml/2006/table">
            <a:tbl>
              <a:tblPr/>
              <a:tblGrid>
                <a:gridCol w="1753037"/>
                <a:gridCol w="1402430"/>
                <a:gridCol w="154268"/>
                <a:gridCol w="1402430"/>
                <a:gridCol w="1402430"/>
              </a:tblGrid>
              <a:tr h="1077231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Iron Horse Assembly Schedule</a:t>
                      </a:r>
                    </a:p>
                  </a:txBody>
                  <a:tcPr marL="0" marR="0" marT="12036" marB="12036">
                    <a:lnL w="9525" cap="flat" cmpd="sng" algn="ctr">
                      <a:solidFill>
                        <a:srgbClr val="50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F5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800">
                        <a:effectLst/>
                      </a:endParaRPr>
                    </a:p>
                  </a:txBody>
                  <a:tcPr marL="18054" marR="18054" marT="12036" marB="1203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800">
                        <a:effectLst/>
                      </a:endParaRPr>
                    </a:p>
                  </a:txBody>
                  <a:tcPr marL="18054" marR="18054" marT="12036" marB="1203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800">
                        <a:effectLst/>
                      </a:endParaRPr>
                    </a:p>
                  </a:txBody>
                  <a:tcPr marL="18054" marR="18054" marT="12036" marB="1203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800">
                        <a:effectLst/>
                      </a:endParaRPr>
                    </a:p>
                  </a:txBody>
                  <a:tcPr marL="18054" marR="18054" marT="12036" marB="1203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7283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2nd period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8:55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 AM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(65 minutes)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3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3rd period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10:05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11:10 AM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(65 minutes)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3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Lunch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11:10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11:40 AM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(30 minutes)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83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4th period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11:45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12:50 PM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(65 minutes)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3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5th period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12:55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2:00 PM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(65 minutes)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658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Advisory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2:05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2:10 PM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 minutes)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</a:tr>
              <a:tr h="7283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Assembly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2:10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2:35 PM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(25 minutes)</a:t>
                      </a:r>
                    </a:p>
                  </a:txBody>
                  <a:tcPr marL="18054" marR="18054" marT="12036" marB="1203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86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10.10.2018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7" y="2180496"/>
            <a:ext cx="11868537" cy="3678303"/>
          </a:xfrm>
        </p:spPr>
        <p:txBody>
          <a:bodyPr numCol="2">
            <a:normAutofit/>
          </a:bodyPr>
          <a:lstStyle/>
          <a:p>
            <a:r>
              <a:rPr lang="en-US" sz="3200" dirty="0" smtClean="0"/>
              <a:t>Figure out which 6 colors you want to use for your color scheme(you can mix any additional colors using the 6 colors you pick)</a:t>
            </a:r>
          </a:p>
          <a:p>
            <a:endParaRPr lang="en-US" sz="3200" dirty="0" smtClean="0"/>
          </a:p>
          <a:p>
            <a:r>
              <a:rPr lang="en-US" sz="3200" dirty="0" smtClean="0"/>
              <a:t>Sketch out three different ideas on the project plan paper</a:t>
            </a:r>
          </a:p>
          <a:p>
            <a:r>
              <a:rPr lang="en-US" sz="3200" dirty="0" smtClean="0"/>
              <a:t>Start the color scheme painting</a:t>
            </a:r>
          </a:p>
        </p:txBody>
      </p:sp>
    </p:spTree>
    <p:extLst>
      <p:ext uri="{BB962C8B-B14F-4D97-AF65-F5344CB8AC3E}">
        <p14:creationId xmlns:p14="http://schemas.microsoft.com/office/powerpoint/2010/main" val="3531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Grades have been updated since we did the survey last class &amp; turned in our fruit/veg paintings</a:t>
            </a:r>
          </a:p>
          <a:p>
            <a:r>
              <a:rPr lang="en-US" sz="2800" dirty="0" smtClean="0"/>
              <a:t>Fruit/Veg paintings were graded based on – light source, shadow, and completely painted fruit/veg</a:t>
            </a:r>
          </a:p>
          <a:p>
            <a:pPr lvl="1"/>
            <a:r>
              <a:rPr lang="en-US" sz="2800" dirty="0" smtClean="0"/>
              <a:t>If you missed a point you were missing one of those 3 things</a:t>
            </a:r>
          </a:p>
          <a:p>
            <a:pPr lvl="1"/>
            <a:r>
              <a:rPr lang="en-US" sz="2800" dirty="0" smtClean="0"/>
              <a:t>You can also add to a painting or re-do a painting if you want to improve your grade</a:t>
            </a:r>
          </a:p>
          <a:p>
            <a:r>
              <a:rPr lang="en-US" sz="3000" dirty="0" smtClean="0"/>
              <a:t>Last day to turn in work for term 1, October 25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170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Palettes and Color Schemes</a:t>
            </a:r>
            <a:endParaRPr lang="en-US" dirty="0"/>
          </a:p>
        </p:txBody>
      </p:sp>
      <p:pic>
        <p:nvPicPr>
          <p:cNvPr id="2050" name="Picture 2" descr="Image result for color schem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8"/>
          <a:stretch/>
        </p:blipFill>
        <p:spPr bwMode="auto">
          <a:xfrm>
            <a:off x="9302621" y="702156"/>
            <a:ext cx="2308188" cy="59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lor sch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61" y="1916196"/>
            <a:ext cx="2857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lor sche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06" y="2057652"/>
            <a:ext cx="3822117" cy="235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5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21" y="3179762"/>
            <a:ext cx="2487408" cy="36782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11" y="5057357"/>
            <a:ext cx="2357813" cy="1708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14" y="-103041"/>
            <a:ext cx="1750444" cy="28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8" y="2521153"/>
            <a:ext cx="2768091" cy="1726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80" y="4683685"/>
            <a:ext cx="2774285" cy="2082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16182" r="5537" b="18082"/>
          <a:stretch/>
        </p:blipFill>
        <p:spPr>
          <a:xfrm>
            <a:off x="4145611" y="2455752"/>
            <a:ext cx="4333103" cy="2158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24" y="-27"/>
            <a:ext cx="3245176" cy="2386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999" y="0"/>
            <a:ext cx="2079630" cy="3121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" y="111269"/>
            <a:ext cx="3605748" cy="2229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7" y="4256683"/>
            <a:ext cx="3981238" cy="233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7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Sketches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8109727" cy="426973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Sketch out three ideas for your color scheme painting</a:t>
            </a:r>
          </a:p>
          <a:p>
            <a:r>
              <a:rPr lang="en-US" sz="3200" dirty="0" smtClean="0"/>
              <a:t>Label the sketch you want to use</a:t>
            </a:r>
            <a:r>
              <a:rPr lang="en-US" sz="3200" dirty="0"/>
              <a:t> </a:t>
            </a:r>
            <a:r>
              <a:rPr lang="en-US" sz="3200" dirty="0" smtClean="0"/>
              <a:t>with the colors you are going to use and paint the colors you are using on a test watercolor paper, test out mixing the colors</a:t>
            </a:r>
          </a:p>
          <a:p>
            <a:r>
              <a:rPr lang="en-US" sz="3200" dirty="0" smtClean="0"/>
              <a:t>When you are done with your sketches, show me and you can get final paper – this painting will be due at the end of next class</a:t>
            </a:r>
            <a:endParaRPr lang="en-US" sz="3200" dirty="0"/>
          </a:p>
        </p:txBody>
      </p:sp>
      <p:pic>
        <p:nvPicPr>
          <p:cNvPr id="4" name="Picture 2" descr="Image result for color sche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8"/>
          <a:stretch/>
        </p:blipFill>
        <p:spPr bwMode="auto">
          <a:xfrm>
            <a:off x="9302621" y="702156"/>
            <a:ext cx="2308188" cy="59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olor sch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69" y="702156"/>
            <a:ext cx="1567362" cy="15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3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Please make sure paint colors are in the right containers</a:t>
            </a:r>
          </a:p>
          <a:p>
            <a:r>
              <a:rPr lang="en-US" sz="2800" dirty="0" smtClean="0"/>
              <a:t>Water containers back in the cupboard</a:t>
            </a:r>
          </a:p>
          <a:p>
            <a:r>
              <a:rPr lang="en-US" sz="2800" dirty="0" smtClean="0"/>
              <a:t>Leave paints open and stacked </a:t>
            </a:r>
          </a:p>
          <a:p>
            <a:r>
              <a:rPr lang="en-US" sz="2800" dirty="0" smtClean="0"/>
              <a:t>Make </a:t>
            </a:r>
            <a:r>
              <a:rPr lang="en-US" sz="2800" dirty="0"/>
              <a:t>sure that you table is dry and clean </a:t>
            </a:r>
            <a:endParaRPr lang="en-US" sz="2800" dirty="0" smtClean="0"/>
          </a:p>
          <a:p>
            <a:r>
              <a:rPr lang="en-US" sz="2800" dirty="0" smtClean="0"/>
              <a:t>Thank you!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5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5033</TotalTime>
  <Words>412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Wingdings 2</vt:lpstr>
      <vt:lpstr>Dividend</vt:lpstr>
      <vt:lpstr>10.10.2018</vt:lpstr>
      <vt:lpstr>10.10.2018</vt:lpstr>
      <vt:lpstr>PowerPoint Presentation</vt:lpstr>
      <vt:lpstr>Agenda 10.10.2018</vt:lpstr>
      <vt:lpstr>Reminders</vt:lpstr>
      <vt:lpstr>Color Palettes and Color Schemes</vt:lpstr>
      <vt:lpstr>PowerPoint Presentation</vt:lpstr>
      <vt:lpstr>Sketches 3</vt:lpstr>
      <vt:lpstr>Clean up!</vt:lpstr>
      <vt:lpstr>Due today by the end of class</vt:lpstr>
      <vt:lpstr>PowerPoint Presentation</vt:lpstr>
      <vt:lpstr>PowerPoint Presentation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3.5.2018</dc:title>
  <dc:creator>Erica Lyon</dc:creator>
  <cp:lastModifiedBy>Erica Lyon</cp:lastModifiedBy>
  <cp:revision>9</cp:revision>
  <dcterms:created xsi:type="dcterms:W3CDTF">2018-03-05T14:22:56Z</dcterms:created>
  <dcterms:modified xsi:type="dcterms:W3CDTF">2018-10-17T21:38:40Z</dcterms:modified>
</cp:coreProperties>
</file>